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Nunito" charset="1" panose="00000500000000000000"/>
      <p:regular r:id="rId12"/>
    </p:embeddedFont>
    <p:embeddedFont>
      <p:font typeface="Nunito Bold" charset="1" panose="00000800000000000000"/>
      <p:regular r:id="rId13"/>
    </p:embeddedFont>
    <p:embeddedFont>
      <p:font typeface="Nunito Bold Italics" charset="1" panose="00000000000000000000"/>
      <p:regular r:id="rId14"/>
    </p:embeddedFont>
    <p:embeddedFont>
      <p:font typeface="Nunito Light" charset="1" panose="00000400000000000000"/>
      <p:regular r:id="rId15"/>
    </p:embeddedFont>
    <p:embeddedFont>
      <p:font typeface="Nunito Heavy" charset="1" panose="00000000000000000000"/>
      <p:regular r:id="rId16"/>
    </p:embeddedFont>
    <p:embeddedFont>
      <p:font typeface="Nunito Heavy Italics" charset="1" panose="00000000000000000000"/>
      <p:regular r:id="rId17"/>
    </p:embeddedFont>
    <p:embeddedFont>
      <p:font typeface="Caveat Brush"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1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1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4.png" Type="http://schemas.openxmlformats.org/officeDocument/2006/relationships/image"/><Relationship Id="rId13" Target="../media/image15.png" Type="http://schemas.openxmlformats.org/officeDocument/2006/relationships/image"/><Relationship Id="rId14" Target="../media/image16.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4801185" y="6512558"/>
            <a:ext cx="5357029" cy="3020025"/>
          </a:xfrm>
          <a:custGeom>
            <a:avLst/>
            <a:gdLst/>
            <a:ahLst/>
            <a:cxnLst/>
            <a:rect r="r" b="b" t="t" l="l"/>
            <a:pathLst>
              <a:path h="3020025" w="5357029">
                <a:moveTo>
                  <a:pt x="0" y="0"/>
                </a:moveTo>
                <a:lnTo>
                  <a:pt x="5357029" y="0"/>
                </a:lnTo>
                <a:lnTo>
                  <a:pt x="5357029" y="3020025"/>
                </a:lnTo>
                <a:lnTo>
                  <a:pt x="0" y="3020025"/>
                </a:lnTo>
                <a:lnTo>
                  <a:pt x="0" y="0"/>
                </a:lnTo>
                <a:close/>
              </a:path>
            </a:pathLst>
          </a:custGeom>
          <a:blipFill>
            <a:blip r:embed="rId2"/>
            <a:stretch>
              <a:fillRect l="0" t="0" r="0" b="0"/>
            </a:stretch>
          </a:blipFill>
        </p:spPr>
      </p:sp>
      <p:sp>
        <p:nvSpPr>
          <p:cNvPr name="TextBox 3" id="3"/>
          <p:cNvSpPr txBox="true"/>
          <p:nvPr/>
        </p:nvSpPr>
        <p:spPr>
          <a:xfrm rot="0">
            <a:off x="745391" y="889089"/>
            <a:ext cx="12859555" cy="5293702"/>
          </a:xfrm>
          <a:prstGeom prst="rect">
            <a:avLst/>
          </a:prstGeom>
        </p:spPr>
        <p:txBody>
          <a:bodyPr anchor="t" rtlCol="false" tIns="0" lIns="0" bIns="0" rIns="0">
            <a:spAutoFit/>
          </a:bodyPr>
          <a:lstStyle/>
          <a:p>
            <a:pPr>
              <a:lnSpc>
                <a:spcPts val="19958"/>
              </a:lnSpc>
            </a:pPr>
            <a:r>
              <a:rPr lang="en-US" sz="22680">
                <a:solidFill>
                  <a:srgbClr val="0F6D51"/>
                </a:solidFill>
                <a:latin typeface="Caveat Brush"/>
              </a:rPr>
              <a:t>CLIMATE CARE</a:t>
            </a:r>
          </a:p>
        </p:txBody>
      </p:sp>
      <p:sp>
        <p:nvSpPr>
          <p:cNvPr name="Freeform 4" id="4"/>
          <p:cNvSpPr/>
          <p:nvPr/>
        </p:nvSpPr>
        <p:spPr>
          <a:xfrm flipH="false" flipV="false" rot="0">
            <a:off x="9960320" y="3409055"/>
            <a:ext cx="7298980" cy="4114800"/>
          </a:xfrm>
          <a:custGeom>
            <a:avLst/>
            <a:gdLst/>
            <a:ahLst/>
            <a:cxnLst/>
            <a:rect r="r" b="b" t="t" l="l"/>
            <a:pathLst>
              <a:path h="4114800" w="7298980">
                <a:moveTo>
                  <a:pt x="0" y="0"/>
                </a:moveTo>
                <a:lnTo>
                  <a:pt x="7298980" y="0"/>
                </a:lnTo>
                <a:lnTo>
                  <a:pt x="72989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495722">
            <a:off x="15207203" y="841013"/>
            <a:ext cx="1363510" cy="2392123"/>
          </a:xfrm>
          <a:custGeom>
            <a:avLst/>
            <a:gdLst/>
            <a:ahLst/>
            <a:cxnLst/>
            <a:rect r="r" b="b" t="t" l="l"/>
            <a:pathLst>
              <a:path h="2392123" w="1363510">
                <a:moveTo>
                  <a:pt x="0" y="0"/>
                </a:moveTo>
                <a:lnTo>
                  <a:pt x="1363510" y="0"/>
                </a:lnTo>
                <a:lnTo>
                  <a:pt x="1363510" y="2392123"/>
                </a:lnTo>
                <a:lnTo>
                  <a:pt x="0" y="2392123"/>
                </a:lnTo>
                <a:lnTo>
                  <a:pt x="0" y="0"/>
                </a:lnTo>
                <a:close/>
              </a:path>
            </a:pathLst>
          </a:custGeom>
          <a:blipFill>
            <a:blip r:embed="rId5"/>
            <a:stretch>
              <a:fillRect l="0" t="0" r="0" b="0"/>
            </a:stretch>
          </a:blipFill>
        </p:spPr>
      </p:sp>
      <p:sp>
        <p:nvSpPr>
          <p:cNvPr name="Freeform 6" id="6"/>
          <p:cNvSpPr/>
          <p:nvPr/>
        </p:nvSpPr>
        <p:spPr>
          <a:xfrm flipH="false" flipV="false" rot="1956237">
            <a:off x="10462550" y="1220703"/>
            <a:ext cx="1720322" cy="1632742"/>
          </a:xfrm>
          <a:custGeom>
            <a:avLst/>
            <a:gdLst/>
            <a:ahLst/>
            <a:cxnLst/>
            <a:rect r="r" b="b" t="t" l="l"/>
            <a:pathLst>
              <a:path h="1632742" w="1720322">
                <a:moveTo>
                  <a:pt x="0" y="0"/>
                </a:moveTo>
                <a:lnTo>
                  <a:pt x="1720322" y="0"/>
                </a:lnTo>
                <a:lnTo>
                  <a:pt x="1720322" y="1632743"/>
                </a:lnTo>
                <a:lnTo>
                  <a:pt x="0" y="1632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59061" y="6512558"/>
            <a:ext cx="1254252" cy="1251655"/>
          </a:xfrm>
          <a:custGeom>
            <a:avLst/>
            <a:gdLst/>
            <a:ahLst/>
            <a:cxnLst/>
            <a:rect r="r" b="b" t="t" l="l"/>
            <a:pathLst>
              <a:path h="1251655" w="1254252">
                <a:moveTo>
                  <a:pt x="0" y="0"/>
                </a:moveTo>
                <a:lnTo>
                  <a:pt x="1254252" y="0"/>
                </a:lnTo>
                <a:lnTo>
                  <a:pt x="1254252" y="1251654"/>
                </a:lnTo>
                <a:lnTo>
                  <a:pt x="0" y="1251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361750">
            <a:off x="10630989" y="8166228"/>
            <a:ext cx="2862470" cy="2514733"/>
          </a:xfrm>
          <a:custGeom>
            <a:avLst/>
            <a:gdLst/>
            <a:ahLst/>
            <a:cxnLst/>
            <a:rect r="r" b="b" t="t" l="l"/>
            <a:pathLst>
              <a:path h="2514733" w="2862470">
                <a:moveTo>
                  <a:pt x="0" y="0"/>
                </a:moveTo>
                <a:lnTo>
                  <a:pt x="2862471" y="0"/>
                </a:lnTo>
                <a:lnTo>
                  <a:pt x="2862471" y="2514733"/>
                </a:lnTo>
                <a:lnTo>
                  <a:pt x="0" y="25147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4041502" y="8135071"/>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4805465">
            <a:off x="13241146" y="914396"/>
            <a:ext cx="1450179" cy="1123229"/>
          </a:xfrm>
          <a:custGeom>
            <a:avLst/>
            <a:gdLst/>
            <a:ahLst/>
            <a:cxnLst/>
            <a:rect r="r" b="b" t="t" l="l"/>
            <a:pathLst>
              <a:path h="1123229" w="1450179">
                <a:moveTo>
                  <a:pt x="0" y="0"/>
                </a:moveTo>
                <a:lnTo>
                  <a:pt x="1450178" y="0"/>
                </a:lnTo>
                <a:lnTo>
                  <a:pt x="1450178"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807211" y="8512301"/>
            <a:ext cx="3412205" cy="1220095"/>
            <a:chOff x="0" y="0"/>
            <a:chExt cx="898688" cy="321342"/>
          </a:xfrm>
        </p:grpSpPr>
        <p:sp>
          <p:nvSpPr>
            <p:cNvPr name="Freeform 12" id="12"/>
            <p:cNvSpPr/>
            <p:nvPr/>
          </p:nvSpPr>
          <p:spPr>
            <a:xfrm flipH="false" flipV="false" rot="0">
              <a:off x="0" y="0"/>
              <a:ext cx="898688" cy="321342"/>
            </a:xfrm>
            <a:custGeom>
              <a:avLst/>
              <a:gdLst/>
              <a:ahLst/>
              <a:cxnLst/>
              <a:rect r="r" b="b" t="t" l="l"/>
              <a:pathLst>
                <a:path h="321342" w="898688">
                  <a:moveTo>
                    <a:pt x="115713" y="0"/>
                  </a:moveTo>
                  <a:lnTo>
                    <a:pt x="782974" y="0"/>
                  </a:lnTo>
                  <a:cubicBezTo>
                    <a:pt x="846881" y="0"/>
                    <a:pt x="898688" y="51807"/>
                    <a:pt x="898688" y="115713"/>
                  </a:cubicBezTo>
                  <a:lnTo>
                    <a:pt x="898688" y="205628"/>
                  </a:lnTo>
                  <a:cubicBezTo>
                    <a:pt x="898688" y="269535"/>
                    <a:pt x="846881" y="321342"/>
                    <a:pt x="782974" y="321342"/>
                  </a:cubicBezTo>
                  <a:lnTo>
                    <a:pt x="115713" y="321342"/>
                  </a:lnTo>
                  <a:cubicBezTo>
                    <a:pt x="51807" y="321342"/>
                    <a:pt x="0" y="269535"/>
                    <a:pt x="0" y="205628"/>
                  </a:cubicBezTo>
                  <a:lnTo>
                    <a:pt x="0" y="115713"/>
                  </a:lnTo>
                  <a:cubicBezTo>
                    <a:pt x="0" y="51807"/>
                    <a:pt x="51807" y="0"/>
                    <a:pt x="115713" y="0"/>
                  </a:cubicBezTo>
                  <a:close/>
                </a:path>
              </a:pathLst>
            </a:custGeom>
            <a:solidFill>
              <a:srgbClr val="B97246"/>
            </a:solidFill>
          </p:spPr>
        </p:sp>
        <p:sp>
          <p:nvSpPr>
            <p:cNvPr name="TextBox 13" id="13"/>
            <p:cNvSpPr txBox="true"/>
            <p:nvPr/>
          </p:nvSpPr>
          <p:spPr>
            <a:xfrm>
              <a:off x="0" y="-38100"/>
              <a:ext cx="898688" cy="359442"/>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155575" y="8754109"/>
            <a:ext cx="2715475" cy="663746"/>
          </a:xfrm>
          <a:prstGeom prst="rect">
            <a:avLst/>
          </a:prstGeom>
        </p:spPr>
        <p:txBody>
          <a:bodyPr anchor="t" rtlCol="false" tIns="0" lIns="0" bIns="0" rIns="0">
            <a:spAutoFit/>
          </a:bodyPr>
          <a:lstStyle/>
          <a:p>
            <a:pPr algn="ctr">
              <a:lnSpc>
                <a:spcPts val="5415"/>
              </a:lnSpc>
            </a:pPr>
            <a:r>
              <a:rPr lang="en-US" sz="3868">
                <a:solidFill>
                  <a:srgbClr val="FFFFFF"/>
                </a:solidFill>
                <a:latin typeface="Caveat Brush"/>
              </a:rPr>
              <a:t>Green planet</a:t>
            </a:r>
          </a:p>
        </p:txBody>
      </p:sp>
      <p:sp>
        <p:nvSpPr>
          <p:cNvPr name="TextBox 15" id="15"/>
          <p:cNvSpPr txBox="true"/>
          <p:nvPr/>
        </p:nvSpPr>
        <p:spPr>
          <a:xfrm rot="0">
            <a:off x="11570687" y="4994157"/>
            <a:ext cx="4078246" cy="1518401"/>
          </a:xfrm>
          <a:prstGeom prst="rect">
            <a:avLst/>
          </a:prstGeom>
        </p:spPr>
        <p:txBody>
          <a:bodyPr anchor="t" rtlCol="false" tIns="0" lIns="0" bIns="0" rIns="0">
            <a:spAutoFit/>
          </a:bodyPr>
          <a:lstStyle/>
          <a:p>
            <a:pPr algn="ctr">
              <a:lnSpc>
                <a:spcPts val="5931"/>
              </a:lnSpc>
            </a:pPr>
            <a:r>
              <a:rPr lang="en-US" sz="5343">
                <a:solidFill>
                  <a:srgbClr val="0F6D51"/>
                </a:solidFill>
                <a:latin typeface="Caveat Brush"/>
              </a:rPr>
              <a:t>The urgent call to action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TextBox 2" id="2"/>
          <p:cNvSpPr txBox="true"/>
          <p:nvPr/>
        </p:nvSpPr>
        <p:spPr>
          <a:xfrm rot="0">
            <a:off x="868345" y="587367"/>
            <a:ext cx="7854340" cy="674277"/>
          </a:xfrm>
          <a:prstGeom prst="rect">
            <a:avLst/>
          </a:prstGeom>
        </p:spPr>
        <p:txBody>
          <a:bodyPr anchor="t" rtlCol="false" tIns="0" lIns="0" bIns="0" rIns="0">
            <a:spAutoFit/>
          </a:bodyPr>
          <a:lstStyle/>
          <a:p>
            <a:pPr>
              <a:lnSpc>
                <a:spcPts val="5139"/>
              </a:lnSpc>
            </a:pPr>
            <a:r>
              <a:rPr lang="en-US" sz="4895">
                <a:solidFill>
                  <a:srgbClr val="FF9405"/>
                </a:solidFill>
                <a:latin typeface="Caveat Brush Bold"/>
              </a:rPr>
              <a:t>EVENTS MANAGEMENT</a:t>
            </a:r>
          </a:p>
        </p:txBody>
      </p:sp>
      <p:sp>
        <p:nvSpPr>
          <p:cNvPr name="Freeform 3" id="3"/>
          <p:cNvSpPr/>
          <p:nvPr/>
        </p:nvSpPr>
        <p:spPr>
          <a:xfrm flipH="false" flipV="false" rot="1956237">
            <a:off x="7312999" y="-151278"/>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1910" y="2951611"/>
            <a:ext cx="8968810" cy="6569653"/>
          </a:xfrm>
          <a:custGeom>
            <a:avLst/>
            <a:gdLst/>
            <a:ahLst/>
            <a:cxnLst/>
            <a:rect r="r" b="b" t="t" l="l"/>
            <a:pathLst>
              <a:path h="6569653" w="8968810">
                <a:moveTo>
                  <a:pt x="0" y="0"/>
                </a:moveTo>
                <a:lnTo>
                  <a:pt x="8968809" y="0"/>
                </a:lnTo>
                <a:lnTo>
                  <a:pt x="8968809" y="6569653"/>
                </a:lnTo>
                <a:lnTo>
                  <a:pt x="0" y="6569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269609"/>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361750">
            <a:off x="9616775" y="8000933"/>
            <a:ext cx="2862470" cy="2514733"/>
          </a:xfrm>
          <a:custGeom>
            <a:avLst/>
            <a:gdLst/>
            <a:ahLst/>
            <a:cxnLst/>
            <a:rect r="r" b="b" t="t" l="l"/>
            <a:pathLst>
              <a:path h="2514733" w="2862470">
                <a:moveTo>
                  <a:pt x="0" y="0"/>
                </a:moveTo>
                <a:lnTo>
                  <a:pt x="2862471" y="0"/>
                </a:lnTo>
                <a:lnTo>
                  <a:pt x="2862471" y="2514734"/>
                </a:lnTo>
                <a:lnTo>
                  <a:pt x="0" y="25147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771257" y="9258300"/>
            <a:ext cx="1450179" cy="1123229"/>
          </a:xfrm>
          <a:custGeom>
            <a:avLst/>
            <a:gdLst/>
            <a:ahLst/>
            <a:cxnLst/>
            <a:rect r="r" b="b" t="t" l="l"/>
            <a:pathLst>
              <a:path h="1123229" w="1450179">
                <a:moveTo>
                  <a:pt x="0" y="0"/>
                </a:moveTo>
                <a:lnTo>
                  <a:pt x="1450178" y="0"/>
                </a:lnTo>
                <a:lnTo>
                  <a:pt x="1450178" y="1123229"/>
                </a:lnTo>
                <a:lnTo>
                  <a:pt x="0" y="1123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4805465">
            <a:off x="13324297" y="769994"/>
            <a:ext cx="1450179" cy="1123229"/>
          </a:xfrm>
          <a:custGeom>
            <a:avLst/>
            <a:gdLst/>
            <a:ahLst/>
            <a:cxnLst/>
            <a:rect r="r" b="b" t="t" l="l"/>
            <a:pathLst>
              <a:path h="1123229" w="1450179">
                <a:moveTo>
                  <a:pt x="0" y="0"/>
                </a:moveTo>
                <a:lnTo>
                  <a:pt x="1450179" y="0"/>
                </a:lnTo>
                <a:lnTo>
                  <a:pt x="1450179" y="1123230"/>
                </a:lnTo>
                <a:lnTo>
                  <a:pt x="0" y="1123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371375" y="7926610"/>
            <a:ext cx="7364597" cy="5394567"/>
          </a:xfrm>
          <a:custGeom>
            <a:avLst/>
            <a:gdLst/>
            <a:ahLst/>
            <a:cxnLst/>
            <a:rect r="r" b="b" t="t" l="l"/>
            <a:pathLst>
              <a:path h="5394567" w="7364597">
                <a:moveTo>
                  <a:pt x="0" y="0"/>
                </a:moveTo>
                <a:lnTo>
                  <a:pt x="7364597" y="0"/>
                </a:lnTo>
                <a:lnTo>
                  <a:pt x="7364597" y="5394568"/>
                </a:lnTo>
                <a:lnTo>
                  <a:pt x="0" y="53945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51634" y="4358419"/>
            <a:ext cx="5357029" cy="3020025"/>
          </a:xfrm>
          <a:custGeom>
            <a:avLst/>
            <a:gdLst/>
            <a:ahLst/>
            <a:cxnLst/>
            <a:rect r="r" b="b" t="t" l="l"/>
            <a:pathLst>
              <a:path h="3020025" w="5357029">
                <a:moveTo>
                  <a:pt x="0" y="0"/>
                </a:moveTo>
                <a:lnTo>
                  <a:pt x="5357029" y="0"/>
                </a:lnTo>
                <a:lnTo>
                  <a:pt x="5357029" y="3020025"/>
                </a:lnTo>
                <a:lnTo>
                  <a:pt x="0" y="3020025"/>
                </a:lnTo>
                <a:lnTo>
                  <a:pt x="0" y="0"/>
                </a:lnTo>
                <a:close/>
              </a:path>
            </a:pathLst>
          </a:custGeom>
          <a:blipFill>
            <a:blip r:embed="rId14"/>
            <a:stretch>
              <a:fillRect l="0" t="0" r="0" b="0"/>
            </a:stretch>
          </a:blipFill>
        </p:spPr>
      </p:sp>
      <p:sp>
        <p:nvSpPr>
          <p:cNvPr name="TextBox 11" id="11"/>
          <p:cNvSpPr txBox="true"/>
          <p:nvPr/>
        </p:nvSpPr>
        <p:spPr>
          <a:xfrm rot="0">
            <a:off x="8428141" y="2964381"/>
            <a:ext cx="9047760" cy="4875129"/>
          </a:xfrm>
          <a:prstGeom prst="rect">
            <a:avLst/>
          </a:prstGeom>
        </p:spPr>
        <p:txBody>
          <a:bodyPr anchor="t" rtlCol="false" tIns="0" lIns="0" bIns="0" rIns="0">
            <a:spAutoFit/>
          </a:bodyPr>
          <a:lstStyle/>
          <a:p>
            <a:pPr>
              <a:lnSpc>
                <a:spcPts val="4292"/>
              </a:lnSpc>
            </a:pPr>
          </a:p>
          <a:p>
            <a:pPr>
              <a:lnSpc>
                <a:spcPts val="4292"/>
              </a:lnSpc>
            </a:pPr>
            <a:r>
              <a:rPr lang="en-US" sz="3065">
                <a:solidFill>
                  <a:srgbClr val="0F6D51"/>
                </a:solidFill>
                <a:latin typeface="Nunito Bold"/>
              </a:rPr>
              <a:t>Get involved in environmental events and initiatives ranging from beach cleanups to campaigns against single-use plastics. Our platform enables both individuals and NGOs to engage with and organize events, fostering a community of active participants in the cause of climate preservation.</a:t>
            </a:r>
          </a:p>
          <a:p>
            <a:pPr>
              <a:lnSpc>
                <a:spcPts val="4292"/>
              </a:lnSpc>
            </a:pPr>
          </a:p>
        </p:txBody>
      </p:sp>
      <p:sp>
        <p:nvSpPr>
          <p:cNvPr name="TextBox 12" id="12"/>
          <p:cNvSpPr txBox="true"/>
          <p:nvPr/>
        </p:nvSpPr>
        <p:spPr>
          <a:xfrm rot="0">
            <a:off x="2604300" y="1911153"/>
            <a:ext cx="2796388" cy="491322"/>
          </a:xfrm>
          <a:prstGeom prst="rect">
            <a:avLst/>
          </a:prstGeom>
        </p:spPr>
        <p:txBody>
          <a:bodyPr anchor="t" rtlCol="false" tIns="0" lIns="0" bIns="0" rIns="0">
            <a:spAutoFit/>
          </a:bodyPr>
          <a:lstStyle/>
          <a:p>
            <a:pPr algn="ctr">
              <a:lnSpc>
                <a:spcPts val="3780"/>
              </a:lnSpc>
            </a:pPr>
            <a:r>
              <a:rPr lang="en-US" sz="3436">
                <a:solidFill>
                  <a:srgbClr val="0F6D51"/>
                </a:solidFill>
                <a:latin typeface="Caveat Brush Italics"/>
              </a:rPr>
              <a:t>Renewable energy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632102" y="1902170"/>
            <a:ext cx="13023797" cy="6482660"/>
          </a:xfrm>
          <a:custGeom>
            <a:avLst/>
            <a:gdLst/>
            <a:ahLst/>
            <a:cxnLst/>
            <a:rect r="r" b="b" t="t" l="l"/>
            <a:pathLst>
              <a:path h="6482660" w="13023797">
                <a:moveTo>
                  <a:pt x="0" y="0"/>
                </a:moveTo>
                <a:lnTo>
                  <a:pt x="13023796" y="0"/>
                </a:lnTo>
                <a:lnTo>
                  <a:pt x="13023796" y="6482660"/>
                </a:lnTo>
                <a:lnTo>
                  <a:pt x="0" y="648266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743171" y="1630466"/>
            <a:ext cx="12801658" cy="7026068"/>
          </a:xfrm>
          <a:custGeom>
            <a:avLst/>
            <a:gdLst/>
            <a:ahLst/>
            <a:cxnLst/>
            <a:rect r="r" b="b" t="t" l="l"/>
            <a:pathLst>
              <a:path h="7026068" w="12801658">
                <a:moveTo>
                  <a:pt x="0" y="0"/>
                </a:moveTo>
                <a:lnTo>
                  <a:pt x="12801658" y="0"/>
                </a:lnTo>
                <a:lnTo>
                  <a:pt x="12801658" y="7026068"/>
                </a:lnTo>
                <a:lnTo>
                  <a:pt x="0" y="7026068"/>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10316745" y="1028700"/>
            <a:ext cx="6734387" cy="3796511"/>
          </a:xfrm>
          <a:custGeom>
            <a:avLst/>
            <a:gdLst/>
            <a:ahLst/>
            <a:cxnLst/>
            <a:rect r="r" b="b" t="t" l="l"/>
            <a:pathLst>
              <a:path h="3796511" w="6734387">
                <a:moveTo>
                  <a:pt x="0" y="0"/>
                </a:moveTo>
                <a:lnTo>
                  <a:pt x="6734387" y="0"/>
                </a:lnTo>
                <a:lnTo>
                  <a:pt x="6734387" y="3796511"/>
                </a:lnTo>
                <a:lnTo>
                  <a:pt x="0" y="3796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56237">
            <a:off x="7862524" y="7021315"/>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9525" y="7020265"/>
            <a:ext cx="7364597" cy="5394567"/>
          </a:xfrm>
          <a:custGeom>
            <a:avLst/>
            <a:gdLst/>
            <a:ahLst/>
            <a:cxnLst/>
            <a:rect r="r" b="b" t="t" l="l"/>
            <a:pathLst>
              <a:path h="5394567" w="7364597">
                <a:moveTo>
                  <a:pt x="0" y="0"/>
                </a:moveTo>
                <a:lnTo>
                  <a:pt x="7364597" y="0"/>
                </a:lnTo>
                <a:lnTo>
                  <a:pt x="7364597" y="5394567"/>
                </a:lnTo>
                <a:lnTo>
                  <a:pt x="0" y="5394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58522" y="6686483"/>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361750">
            <a:off x="3833398" y="8166228"/>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408561" y="6686483"/>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4805465">
            <a:off x="8913644" y="959713"/>
            <a:ext cx="1450179" cy="1123229"/>
          </a:xfrm>
          <a:custGeom>
            <a:avLst/>
            <a:gdLst/>
            <a:ahLst/>
            <a:cxnLst/>
            <a:rect r="r" b="b" t="t" l="l"/>
            <a:pathLst>
              <a:path h="1123229" w="1450179">
                <a:moveTo>
                  <a:pt x="0" y="0"/>
                </a:moveTo>
                <a:lnTo>
                  <a:pt x="1450178" y="0"/>
                </a:lnTo>
                <a:lnTo>
                  <a:pt x="1450178"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1361572" y="5143500"/>
            <a:ext cx="5118177" cy="4567973"/>
          </a:xfrm>
          <a:custGeom>
            <a:avLst/>
            <a:gdLst/>
            <a:ahLst/>
            <a:cxnLst/>
            <a:rect r="r" b="b" t="t" l="l"/>
            <a:pathLst>
              <a:path h="4567973" w="5118177">
                <a:moveTo>
                  <a:pt x="0" y="0"/>
                </a:moveTo>
                <a:lnTo>
                  <a:pt x="5118176" y="0"/>
                </a:lnTo>
                <a:lnTo>
                  <a:pt x="5118176" y="4567973"/>
                </a:lnTo>
                <a:lnTo>
                  <a:pt x="0" y="4567973"/>
                </a:lnTo>
                <a:lnTo>
                  <a:pt x="0" y="0"/>
                </a:lnTo>
                <a:close/>
              </a:path>
            </a:pathLst>
          </a:custGeom>
          <a:blipFill>
            <a:blip r:embed="rId14"/>
            <a:stretch>
              <a:fillRect l="0" t="0" r="0" b="0"/>
            </a:stretch>
          </a:blipFill>
        </p:spPr>
      </p:sp>
      <p:sp>
        <p:nvSpPr>
          <p:cNvPr name="TextBox 10" id="10"/>
          <p:cNvSpPr txBox="true"/>
          <p:nvPr/>
        </p:nvSpPr>
        <p:spPr>
          <a:xfrm rot="0">
            <a:off x="868175" y="1828570"/>
            <a:ext cx="10218331" cy="3476771"/>
          </a:xfrm>
          <a:prstGeom prst="rect">
            <a:avLst/>
          </a:prstGeom>
        </p:spPr>
        <p:txBody>
          <a:bodyPr anchor="t" rtlCol="false" tIns="0" lIns="0" bIns="0" rIns="0">
            <a:spAutoFit/>
          </a:bodyPr>
          <a:lstStyle/>
          <a:p>
            <a:pPr>
              <a:lnSpc>
                <a:spcPts val="4647"/>
              </a:lnSpc>
            </a:pPr>
          </a:p>
          <a:p>
            <a:pPr>
              <a:lnSpc>
                <a:spcPts val="4647"/>
              </a:lnSpc>
            </a:pPr>
            <a:r>
              <a:rPr lang="en-US" sz="3319">
                <a:solidFill>
                  <a:srgbClr val="0F6D51"/>
                </a:solidFill>
                <a:latin typeface="Nunito"/>
              </a:rPr>
              <a:t>To offer a personalized experience, Climate Care supports user registration and authentication. Securely log in to access and customize your environmental journey.</a:t>
            </a:r>
          </a:p>
          <a:p>
            <a:pPr>
              <a:lnSpc>
                <a:spcPts val="4647"/>
              </a:lnSpc>
            </a:pPr>
          </a:p>
        </p:txBody>
      </p:sp>
      <p:sp>
        <p:nvSpPr>
          <p:cNvPr name="TextBox 11" id="11"/>
          <p:cNvSpPr txBox="true"/>
          <p:nvPr/>
        </p:nvSpPr>
        <p:spPr>
          <a:xfrm rot="0">
            <a:off x="11543777" y="2449298"/>
            <a:ext cx="4280323" cy="1202002"/>
          </a:xfrm>
          <a:prstGeom prst="rect">
            <a:avLst/>
          </a:prstGeom>
        </p:spPr>
        <p:txBody>
          <a:bodyPr anchor="t" rtlCol="false" tIns="0" lIns="0" bIns="0" rIns="0">
            <a:spAutoFit/>
          </a:bodyPr>
          <a:lstStyle/>
          <a:p>
            <a:pPr algn="ctr">
              <a:lnSpc>
                <a:spcPts val="4811"/>
              </a:lnSpc>
            </a:pPr>
            <a:r>
              <a:rPr lang="en-US" sz="3436">
                <a:solidFill>
                  <a:srgbClr val="0F6D51"/>
                </a:solidFill>
                <a:latin typeface="Caveat Brush Italics"/>
              </a:rPr>
              <a:t>Addressing the climate change challenge</a:t>
            </a:r>
          </a:p>
        </p:txBody>
      </p:sp>
      <p:sp>
        <p:nvSpPr>
          <p:cNvPr name="TextBox 12" id="12"/>
          <p:cNvSpPr txBox="true"/>
          <p:nvPr/>
        </p:nvSpPr>
        <p:spPr>
          <a:xfrm rot="0">
            <a:off x="868345" y="587367"/>
            <a:ext cx="7854340" cy="674277"/>
          </a:xfrm>
          <a:prstGeom prst="rect">
            <a:avLst/>
          </a:prstGeom>
        </p:spPr>
        <p:txBody>
          <a:bodyPr anchor="t" rtlCol="false" tIns="0" lIns="0" bIns="0" rIns="0">
            <a:spAutoFit/>
          </a:bodyPr>
          <a:lstStyle/>
          <a:p>
            <a:pPr>
              <a:lnSpc>
                <a:spcPts val="5139"/>
              </a:lnSpc>
            </a:pPr>
            <a:r>
              <a:rPr lang="en-US" sz="4895">
                <a:solidFill>
                  <a:srgbClr val="FF9405"/>
                </a:solidFill>
                <a:latin typeface="Caveat Brush Bold"/>
              </a:rPr>
              <a:t>USER AND AUTHENTICATION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874629" y="1735384"/>
            <a:ext cx="12538741" cy="6816232"/>
          </a:xfrm>
          <a:custGeom>
            <a:avLst/>
            <a:gdLst/>
            <a:ahLst/>
            <a:cxnLst/>
            <a:rect r="r" b="b" t="t" l="l"/>
            <a:pathLst>
              <a:path h="6816232" w="12538741">
                <a:moveTo>
                  <a:pt x="0" y="0"/>
                </a:moveTo>
                <a:lnTo>
                  <a:pt x="12538742" y="0"/>
                </a:lnTo>
                <a:lnTo>
                  <a:pt x="12538742" y="6816232"/>
                </a:lnTo>
                <a:lnTo>
                  <a:pt x="0" y="6816232"/>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10316745" y="1028700"/>
            <a:ext cx="6734387" cy="3796511"/>
          </a:xfrm>
          <a:custGeom>
            <a:avLst/>
            <a:gdLst/>
            <a:ahLst/>
            <a:cxnLst/>
            <a:rect r="r" b="b" t="t" l="l"/>
            <a:pathLst>
              <a:path h="3796511" w="6734387">
                <a:moveTo>
                  <a:pt x="0" y="0"/>
                </a:moveTo>
                <a:lnTo>
                  <a:pt x="6734387" y="0"/>
                </a:lnTo>
                <a:lnTo>
                  <a:pt x="6734387" y="3796511"/>
                </a:lnTo>
                <a:lnTo>
                  <a:pt x="0" y="3796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56237">
            <a:off x="7862524" y="7021315"/>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9525" y="7020265"/>
            <a:ext cx="7364597" cy="5394567"/>
          </a:xfrm>
          <a:custGeom>
            <a:avLst/>
            <a:gdLst/>
            <a:ahLst/>
            <a:cxnLst/>
            <a:rect r="r" b="b" t="t" l="l"/>
            <a:pathLst>
              <a:path h="5394567" w="7364597">
                <a:moveTo>
                  <a:pt x="0" y="0"/>
                </a:moveTo>
                <a:lnTo>
                  <a:pt x="7364597" y="0"/>
                </a:lnTo>
                <a:lnTo>
                  <a:pt x="7364597" y="5394567"/>
                </a:lnTo>
                <a:lnTo>
                  <a:pt x="0" y="5394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58522" y="6686483"/>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361750">
            <a:off x="3833398" y="8166228"/>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408561" y="6686483"/>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4805465">
            <a:off x="8913644" y="959713"/>
            <a:ext cx="1450179" cy="1123229"/>
          </a:xfrm>
          <a:custGeom>
            <a:avLst/>
            <a:gdLst/>
            <a:ahLst/>
            <a:cxnLst/>
            <a:rect r="r" b="b" t="t" l="l"/>
            <a:pathLst>
              <a:path h="1123229" w="1450179">
                <a:moveTo>
                  <a:pt x="0" y="0"/>
                </a:moveTo>
                <a:lnTo>
                  <a:pt x="1450178" y="0"/>
                </a:lnTo>
                <a:lnTo>
                  <a:pt x="1450178"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1361572" y="5143500"/>
            <a:ext cx="5118177" cy="4567973"/>
          </a:xfrm>
          <a:custGeom>
            <a:avLst/>
            <a:gdLst/>
            <a:ahLst/>
            <a:cxnLst/>
            <a:rect r="r" b="b" t="t" l="l"/>
            <a:pathLst>
              <a:path h="4567973" w="5118177">
                <a:moveTo>
                  <a:pt x="0" y="0"/>
                </a:moveTo>
                <a:lnTo>
                  <a:pt x="5118176" y="0"/>
                </a:lnTo>
                <a:lnTo>
                  <a:pt x="5118176" y="4567973"/>
                </a:lnTo>
                <a:lnTo>
                  <a:pt x="0" y="4567973"/>
                </a:lnTo>
                <a:lnTo>
                  <a:pt x="0" y="0"/>
                </a:lnTo>
                <a:close/>
              </a:path>
            </a:pathLst>
          </a:custGeom>
          <a:blipFill>
            <a:blip r:embed="rId14"/>
            <a:stretch>
              <a:fillRect l="0" t="0" r="0" b="0"/>
            </a:stretch>
          </a:blipFill>
        </p:spPr>
      </p:sp>
      <p:sp>
        <p:nvSpPr>
          <p:cNvPr name="TextBox 10" id="10"/>
          <p:cNvSpPr txBox="true"/>
          <p:nvPr/>
        </p:nvSpPr>
        <p:spPr>
          <a:xfrm rot="0">
            <a:off x="868175" y="1828570"/>
            <a:ext cx="8092546" cy="4059175"/>
          </a:xfrm>
          <a:prstGeom prst="rect">
            <a:avLst/>
          </a:prstGeom>
        </p:spPr>
        <p:txBody>
          <a:bodyPr anchor="t" rtlCol="false" tIns="0" lIns="0" bIns="0" rIns="0">
            <a:spAutoFit/>
          </a:bodyPr>
          <a:lstStyle/>
          <a:p>
            <a:pPr>
              <a:lnSpc>
                <a:spcPts val="4647"/>
              </a:lnSpc>
            </a:pPr>
          </a:p>
          <a:p>
            <a:pPr>
              <a:lnSpc>
                <a:spcPts val="4647"/>
              </a:lnSpc>
            </a:pPr>
            <a:r>
              <a:rPr lang="en-US" sz="3319">
                <a:solidFill>
                  <a:srgbClr val="0F6D51"/>
                </a:solidFill>
                <a:latin typeface="Nunito"/>
              </a:rPr>
              <a:t>Here users can learn and get to know about the climate change</a:t>
            </a:r>
            <a:r>
              <a:rPr lang="en-US" sz="3319">
                <a:solidFill>
                  <a:srgbClr val="0F6D51"/>
                </a:solidFill>
                <a:latin typeface="Nunito"/>
              </a:rPr>
              <a:t>. here we are providing awarenes by showing the images, videos and educational articles</a:t>
            </a:r>
          </a:p>
          <a:p>
            <a:pPr>
              <a:lnSpc>
                <a:spcPts val="4647"/>
              </a:lnSpc>
            </a:pPr>
          </a:p>
          <a:p>
            <a:pPr>
              <a:lnSpc>
                <a:spcPts val="4647"/>
              </a:lnSpc>
            </a:pPr>
          </a:p>
        </p:txBody>
      </p:sp>
      <p:sp>
        <p:nvSpPr>
          <p:cNvPr name="TextBox 11" id="11"/>
          <p:cNvSpPr txBox="true"/>
          <p:nvPr/>
        </p:nvSpPr>
        <p:spPr>
          <a:xfrm rot="0">
            <a:off x="11543777" y="2449298"/>
            <a:ext cx="4280323" cy="1202002"/>
          </a:xfrm>
          <a:prstGeom prst="rect">
            <a:avLst/>
          </a:prstGeom>
        </p:spPr>
        <p:txBody>
          <a:bodyPr anchor="t" rtlCol="false" tIns="0" lIns="0" bIns="0" rIns="0">
            <a:spAutoFit/>
          </a:bodyPr>
          <a:lstStyle/>
          <a:p>
            <a:pPr algn="ctr">
              <a:lnSpc>
                <a:spcPts val="4811"/>
              </a:lnSpc>
            </a:pPr>
            <a:r>
              <a:rPr lang="en-US" sz="3436">
                <a:solidFill>
                  <a:srgbClr val="0F6D51"/>
                </a:solidFill>
                <a:latin typeface="Caveat Brush Italics"/>
              </a:rPr>
              <a:t>Addressing the climate change challenge</a:t>
            </a:r>
          </a:p>
        </p:txBody>
      </p:sp>
      <p:sp>
        <p:nvSpPr>
          <p:cNvPr name="TextBox 12" id="12"/>
          <p:cNvSpPr txBox="true"/>
          <p:nvPr/>
        </p:nvSpPr>
        <p:spPr>
          <a:xfrm rot="0">
            <a:off x="868345" y="587367"/>
            <a:ext cx="7854340" cy="674277"/>
          </a:xfrm>
          <a:prstGeom prst="rect">
            <a:avLst/>
          </a:prstGeom>
        </p:spPr>
        <p:txBody>
          <a:bodyPr anchor="t" rtlCol="false" tIns="0" lIns="0" bIns="0" rIns="0">
            <a:spAutoFit/>
          </a:bodyPr>
          <a:lstStyle/>
          <a:p>
            <a:pPr>
              <a:lnSpc>
                <a:spcPts val="5139"/>
              </a:lnSpc>
            </a:pPr>
            <a:r>
              <a:rPr lang="en-US" sz="4895">
                <a:solidFill>
                  <a:srgbClr val="FF9405"/>
                </a:solidFill>
                <a:latin typeface="Caveat Brush Bold"/>
              </a:rPr>
              <a:t>EDUCATIONAL RESOURCES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604768" y="2000899"/>
            <a:ext cx="13078465" cy="6285202"/>
          </a:xfrm>
          <a:custGeom>
            <a:avLst/>
            <a:gdLst/>
            <a:ahLst/>
            <a:cxnLst/>
            <a:rect r="r" b="b" t="t" l="l"/>
            <a:pathLst>
              <a:path h="6285202" w="13078465">
                <a:moveTo>
                  <a:pt x="0" y="0"/>
                </a:moveTo>
                <a:lnTo>
                  <a:pt x="13078464" y="0"/>
                </a:lnTo>
                <a:lnTo>
                  <a:pt x="13078464" y="6285202"/>
                </a:lnTo>
                <a:lnTo>
                  <a:pt x="0" y="6285202"/>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682268" y="2844074"/>
            <a:ext cx="12923464" cy="4598851"/>
          </a:xfrm>
          <a:custGeom>
            <a:avLst/>
            <a:gdLst/>
            <a:ahLst/>
            <a:cxnLst/>
            <a:rect r="r" b="b" t="t" l="l"/>
            <a:pathLst>
              <a:path h="4598851" w="12923464">
                <a:moveTo>
                  <a:pt x="0" y="0"/>
                </a:moveTo>
                <a:lnTo>
                  <a:pt x="12923464" y="0"/>
                </a:lnTo>
                <a:lnTo>
                  <a:pt x="12923464" y="4598852"/>
                </a:lnTo>
                <a:lnTo>
                  <a:pt x="0" y="4598852"/>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4947125" y="2273534"/>
            <a:ext cx="8393751" cy="6148422"/>
          </a:xfrm>
          <a:custGeom>
            <a:avLst/>
            <a:gdLst/>
            <a:ahLst/>
            <a:cxnLst/>
            <a:rect r="r" b="b" t="t" l="l"/>
            <a:pathLst>
              <a:path h="6148422" w="8393751">
                <a:moveTo>
                  <a:pt x="0" y="0"/>
                </a:moveTo>
                <a:lnTo>
                  <a:pt x="8393750" y="0"/>
                </a:lnTo>
                <a:lnTo>
                  <a:pt x="8393750" y="6148422"/>
                </a:lnTo>
                <a:lnTo>
                  <a:pt x="0" y="6148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56237">
            <a:off x="10983699" y="2159818"/>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66989" y="-365784"/>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361750">
            <a:off x="8794016" y="7991402"/>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762060" y="8384316"/>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4805465">
            <a:off x="4358959" y="1540223"/>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71986" y="1476010"/>
            <a:ext cx="5050917" cy="8229600"/>
          </a:xfrm>
          <a:custGeom>
            <a:avLst/>
            <a:gdLst/>
            <a:ahLst/>
            <a:cxnLst/>
            <a:rect r="r" b="b" t="t" l="l"/>
            <a:pathLst>
              <a:path h="8229600" w="5050917">
                <a:moveTo>
                  <a:pt x="0" y="0"/>
                </a:moveTo>
                <a:lnTo>
                  <a:pt x="5050917" y="0"/>
                </a:lnTo>
                <a:lnTo>
                  <a:pt x="5050917" y="8229600"/>
                </a:lnTo>
                <a:lnTo>
                  <a:pt x="0" y="8229600"/>
                </a:lnTo>
                <a:lnTo>
                  <a:pt x="0" y="0"/>
                </a:lnTo>
                <a:close/>
              </a:path>
            </a:pathLst>
          </a:custGeom>
          <a:blipFill>
            <a:blip r:embed="rId12"/>
            <a:stretch>
              <a:fillRect l="0" t="0" r="0" b="0"/>
            </a:stretch>
          </a:blipFill>
        </p:spPr>
      </p:sp>
      <p:sp>
        <p:nvSpPr>
          <p:cNvPr name="Freeform 9" id="9"/>
          <p:cNvSpPr/>
          <p:nvPr/>
        </p:nvSpPr>
        <p:spPr>
          <a:xfrm flipH="true" flipV="false" rot="0">
            <a:off x="14055473" y="885871"/>
            <a:ext cx="2909265" cy="6483041"/>
          </a:xfrm>
          <a:custGeom>
            <a:avLst/>
            <a:gdLst/>
            <a:ahLst/>
            <a:cxnLst/>
            <a:rect r="r" b="b" t="t" l="l"/>
            <a:pathLst>
              <a:path h="6483041" w="2909265">
                <a:moveTo>
                  <a:pt x="2909265" y="0"/>
                </a:moveTo>
                <a:lnTo>
                  <a:pt x="0" y="0"/>
                </a:lnTo>
                <a:lnTo>
                  <a:pt x="0" y="6483041"/>
                </a:lnTo>
                <a:lnTo>
                  <a:pt x="2909265" y="6483041"/>
                </a:lnTo>
                <a:lnTo>
                  <a:pt x="2909265" y="0"/>
                </a:lnTo>
                <a:close/>
              </a:path>
            </a:pathLst>
          </a:custGeom>
          <a:blipFill>
            <a:blip r:embed="rId13"/>
            <a:stretch>
              <a:fillRect l="0" t="0" r="0" b="0"/>
            </a:stretch>
          </a:blipFill>
        </p:spPr>
      </p:sp>
      <p:sp>
        <p:nvSpPr>
          <p:cNvPr name="TextBox 10" id="10"/>
          <p:cNvSpPr txBox="true"/>
          <p:nvPr/>
        </p:nvSpPr>
        <p:spPr>
          <a:xfrm rot="0">
            <a:off x="4915947" y="4624269"/>
            <a:ext cx="8456107" cy="3056678"/>
          </a:xfrm>
          <a:prstGeom prst="rect">
            <a:avLst/>
          </a:prstGeom>
        </p:spPr>
        <p:txBody>
          <a:bodyPr anchor="t" rtlCol="false" tIns="0" lIns="0" bIns="0" rIns="0">
            <a:spAutoFit/>
          </a:bodyPr>
          <a:lstStyle/>
          <a:p>
            <a:pPr algn="ctr">
              <a:lnSpc>
                <a:spcPts val="11942"/>
              </a:lnSpc>
            </a:pPr>
            <a:r>
              <a:rPr lang="en-US" sz="10759">
                <a:solidFill>
                  <a:srgbClr val="0F6D51"/>
                </a:solidFill>
                <a:latin typeface="Caveat Brush"/>
              </a:rPr>
              <a:t>DEMO</a:t>
            </a:r>
          </a:p>
          <a:p>
            <a:pPr algn="ctr">
              <a:lnSpc>
                <a:spcPts val="11942"/>
              </a:lnSpc>
            </a:pPr>
          </a:p>
        </p:txBody>
      </p:sp>
      <p:sp>
        <p:nvSpPr>
          <p:cNvPr name="Freeform 11" id="11"/>
          <p:cNvSpPr/>
          <p:nvPr/>
        </p:nvSpPr>
        <p:spPr>
          <a:xfrm flipH="false" flipV="false" rot="1122314">
            <a:off x="13223415" y="8248159"/>
            <a:ext cx="2253241" cy="3277441"/>
          </a:xfrm>
          <a:custGeom>
            <a:avLst/>
            <a:gdLst/>
            <a:ahLst/>
            <a:cxnLst/>
            <a:rect r="r" b="b" t="t" l="l"/>
            <a:pathLst>
              <a:path h="3277441" w="2253241">
                <a:moveTo>
                  <a:pt x="0" y="0"/>
                </a:moveTo>
                <a:lnTo>
                  <a:pt x="2253241" y="0"/>
                </a:lnTo>
                <a:lnTo>
                  <a:pt x="2253241" y="3277441"/>
                </a:lnTo>
                <a:lnTo>
                  <a:pt x="0" y="3277441"/>
                </a:lnTo>
                <a:lnTo>
                  <a:pt x="0" y="0"/>
                </a:lnTo>
                <a:close/>
              </a:path>
            </a:pathLst>
          </a:custGeom>
          <a:blipFill>
            <a:blip r:embed="rId1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4947125" y="2273534"/>
            <a:ext cx="8393751" cy="6148422"/>
          </a:xfrm>
          <a:custGeom>
            <a:avLst/>
            <a:gdLst/>
            <a:ahLst/>
            <a:cxnLst/>
            <a:rect r="r" b="b" t="t" l="l"/>
            <a:pathLst>
              <a:path h="6148422" w="8393751">
                <a:moveTo>
                  <a:pt x="0" y="0"/>
                </a:moveTo>
                <a:lnTo>
                  <a:pt x="8393750" y="0"/>
                </a:lnTo>
                <a:lnTo>
                  <a:pt x="8393750" y="6148422"/>
                </a:lnTo>
                <a:lnTo>
                  <a:pt x="0" y="6148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56237">
            <a:off x="10983699" y="2159818"/>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66989" y="-365784"/>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361750">
            <a:off x="8794016" y="7991402"/>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762060" y="8384316"/>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4805465">
            <a:off x="4358959" y="1540223"/>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71986" y="1476010"/>
            <a:ext cx="5050917" cy="8229600"/>
          </a:xfrm>
          <a:custGeom>
            <a:avLst/>
            <a:gdLst/>
            <a:ahLst/>
            <a:cxnLst/>
            <a:rect r="r" b="b" t="t" l="l"/>
            <a:pathLst>
              <a:path h="8229600" w="5050917">
                <a:moveTo>
                  <a:pt x="0" y="0"/>
                </a:moveTo>
                <a:lnTo>
                  <a:pt x="5050917" y="0"/>
                </a:lnTo>
                <a:lnTo>
                  <a:pt x="5050917" y="8229600"/>
                </a:lnTo>
                <a:lnTo>
                  <a:pt x="0" y="8229600"/>
                </a:lnTo>
                <a:lnTo>
                  <a:pt x="0" y="0"/>
                </a:lnTo>
                <a:close/>
              </a:path>
            </a:pathLst>
          </a:custGeom>
          <a:blipFill>
            <a:blip r:embed="rId12"/>
            <a:stretch>
              <a:fillRect l="0" t="0" r="0" b="0"/>
            </a:stretch>
          </a:blipFill>
        </p:spPr>
      </p:sp>
      <p:sp>
        <p:nvSpPr>
          <p:cNvPr name="Freeform 9" id="9"/>
          <p:cNvSpPr/>
          <p:nvPr/>
        </p:nvSpPr>
        <p:spPr>
          <a:xfrm flipH="true" flipV="false" rot="0">
            <a:off x="14055473" y="885871"/>
            <a:ext cx="2909265" cy="6483041"/>
          </a:xfrm>
          <a:custGeom>
            <a:avLst/>
            <a:gdLst/>
            <a:ahLst/>
            <a:cxnLst/>
            <a:rect r="r" b="b" t="t" l="l"/>
            <a:pathLst>
              <a:path h="6483041" w="2909265">
                <a:moveTo>
                  <a:pt x="2909265" y="0"/>
                </a:moveTo>
                <a:lnTo>
                  <a:pt x="0" y="0"/>
                </a:lnTo>
                <a:lnTo>
                  <a:pt x="0" y="6483041"/>
                </a:lnTo>
                <a:lnTo>
                  <a:pt x="2909265" y="6483041"/>
                </a:lnTo>
                <a:lnTo>
                  <a:pt x="2909265" y="0"/>
                </a:lnTo>
                <a:close/>
              </a:path>
            </a:pathLst>
          </a:custGeom>
          <a:blipFill>
            <a:blip r:embed="rId13"/>
            <a:stretch>
              <a:fillRect l="0" t="0" r="0" b="0"/>
            </a:stretch>
          </a:blipFill>
        </p:spPr>
      </p:sp>
      <p:sp>
        <p:nvSpPr>
          <p:cNvPr name="TextBox 10" id="10"/>
          <p:cNvSpPr txBox="true"/>
          <p:nvPr/>
        </p:nvSpPr>
        <p:spPr>
          <a:xfrm rot="0">
            <a:off x="4915947" y="4624269"/>
            <a:ext cx="8456107" cy="1542203"/>
          </a:xfrm>
          <a:prstGeom prst="rect">
            <a:avLst/>
          </a:prstGeom>
        </p:spPr>
        <p:txBody>
          <a:bodyPr anchor="t" rtlCol="false" tIns="0" lIns="0" bIns="0" rIns="0">
            <a:spAutoFit/>
          </a:bodyPr>
          <a:lstStyle/>
          <a:p>
            <a:pPr algn="ctr">
              <a:lnSpc>
                <a:spcPts val="11942"/>
              </a:lnSpc>
            </a:pPr>
            <a:r>
              <a:rPr lang="en-US" sz="10759">
                <a:solidFill>
                  <a:srgbClr val="0F6D51"/>
                </a:solidFill>
                <a:latin typeface="Caveat Brush"/>
              </a:rPr>
              <a:t>THANKS</a:t>
            </a:r>
          </a:p>
        </p:txBody>
      </p:sp>
      <p:sp>
        <p:nvSpPr>
          <p:cNvPr name="Freeform 11" id="11"/>
          <p:cNvSpPr/>
          <p:nvPr/>
        </p:nvSpPr>
        <p:spPr>
          <a:xfrm flipH="false" flipV="false" rot="1122314">
            <a:off x="13223415" y="8248159"/>
            <a:ext cx="2253241" cy="3277441"/>
          </a:xfrm>
          <a:custGeom>
            <a:avLst/>
            <a:gdLst/>
            <a:ahLst/>
            <a:cxnLst/>
            <a:rect r="r" b="b" t="t" l="l"/>
            <a:pathLst>
              <a:path h="3277441" w="2253241">
                <a:moveTo>
                  <a:pt x="0" y="0"/>
                </a:moveTo>
                <a:lnTo>
                  <a:pt x="2253241" y="0"/>
                </a:lnTo>
                <a:lnTo>
                  <a:pt x="2253241" y="3277441"/>
                </a:lnTo>
                <a:lnTo>
                  <a:pt x="0" y="3277441"/>
                </a:lnTo>
                <a:lnTo>
                  <a:pt x="0" y="0"/>
                </a:lnTo>
                <a:close/>
              </a:path>
            </a:pathLst>
          </a:custGeom>
          <a:blipFill>
            <a:blip r:embed="rId1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TextBox 2" id="2"/>
          <p:cNvSpPr txBox="true"/>
          <p:nvPr/>
        </p:nvSpPr>
        <p:spPr>
          <a:xfrm rot="0">
            <a:off x="2062707" y="2367800"/>
            <a:ext cx="11298654" cy="1094961"/>
          </a:xfrm>
          <a:prstGeom prst="rect">
            <a:avLst/>
          </a:prstGeom>
        </p:spPr>
        <p:txBody>
          <a:bodyPr anchor="t" rtlCol="false" tIns="0" lIns="0" bIns="0" rIns="0">
            <a:spAutoFit/>
          </a:bodyPr>
          <a:lstStyle/>
          <a:p>
            <a:pPr algn="just">
              <a:lnSpc>
                <a:spcPts val="8454"/>
              </a:lnSpc>
            </a:pPr>
            <a:r>
              <a:rPr lang="en-US" sz="8051">
                <a:solidFill>
                  <a:srgbClr val="FF9405"/>
                </a:solidFill>
                <a:latin typeface="Caveat Brush"/>
              </a:rPr>
              <a:t>TEAM</a:t>
            </a:r>
          </a:p>
        </p:txBody>
      </p:sp>
      <p:sp>
        <p:nvSpPr>
          <p:cNvPr name="Freeform 3" id="3"/>
          <p:cNvSpPr/>
          <p:nvPr/>
        </p:nvSpPr>
        <p:spPr>
          <a:xfrm flipH="false" flipV="false" rot="0">
            <a:off x="7225263" y="2443516"/>
            <a:ext cx="8968810" cy="6569653"/>
          </a:xfrm>
          <a:custGeom>
            <a:avLst/>
            <a:gdLst/>
            <a:ahLst/>
            <a:cxnLst/>
            <a:rect r="r" b="b" t="t" l="l"/>
            <a:pathLst>
              <a:path h="6569653" w="8968810">
                <a:moveTo>
                  <a:pt x="0" y="0"/>
                </a:moveTo>
                <a:lnTo>
                  <a:pt x="8968810" y="0"/>
                </a:lnTo>
                <a:lnTo>
                  <a:pt x="8968810" y="6569653"/>
                </a:lnTo>
                <a:lnTo>
                  <a:pt x="0" y="65696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956237">
            <a:off x="5296380" y="1427604"/>
            <a:ext cx="1720322" cy="1632742"/>
          </a:xfrm>
          <a:custGeom>
            <a:avLst/>
            <a:gdLst/>
            <a:ahLst/>
            <a:cxnLst/>
            <a:rect r="r" b="b" t="t" l="l"/>
            <a:pathLst>
              <a:path h="1632742" w="1720322">
                <a:moveTo>
                  <a:pt x="0" y="0"/>
                </a:moveTo>
                <a:lnTo>
                  <a:pt x="1720323" y="0"/>
                </a:lnTo>
                <a:lnTo>
                  <a:pt x="1720323" y="1632742"/>
                </a:lnTo>
                <a:lnTo>
                  <a:pt x="0" y="1632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13744" y="5562709"/>
            <a:ext cx="1254252" cy="1251655"/>
          </a:xfrm>
          <a:custGeom>
            <a:avLst/>
            <a:gdLst/>
            <a:ahLst/>
            <a:cxnLst/>
            <a:rect r="r" b="b" t="t" l="l"/>
            <a:pathLst>
              <a:path h="1251655" w="1254252">
                <a:moveTo>
                  <a:pt x="0" y="0"/>
                </a:moveTo>
                <a:lnTo>
                  <a:pt x="1254252" y="0"/>
                </a:lnTo>
                <a:lnTo>
                  <a:pt x="1254252" y="1251654"/>
                </a:lnTo>
                <a:lnTo>
                  <a:pt x="0" y="1251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361750">
            <a:off x="2313645" y="8197387"/>
            <a:ext cx="2862470" cy="2514733"/>
          </a:xfrm>
          <a:custGeom>
            <a:avLst/>
            <a:gdLst/>
            <a:ahLst/>
            <a:cxnLst/>
            <a:rect r="r" b="b" t="t" l="l"/>
            <a:pathLst>
              <a:path h="2514733" w="2862470">
                <a:moveTo>
                  <a:pt x="0" y="0"/>
                </a:moveTo>
                <a:lnTo>
                  <a:pt x="2862471" y="0"/>
                </a:lnTo>
                <a:lnTo>
                  <a:pt x="2862471" y="2514733"/>
                </a:lnTo>
                <a:lnTo>
                  <a:pt x="0" y="25147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194073" y="8451554"/>
            <a:ext cx="1450179" cy="1123229"/>
          </a:xfrm>
          <a:custGeom>
            <a:avLst/>
            <a:gdLst/>
            <a:ahLst/>
            <a:cxnLst/>
            <a:rect r="r" b="b" t="t" l="l"/>
            <a:pathLst>
              <a:path h="1123229" w="1450179">
                <a:moveTo>
                  <a:pt x="0" y="0"/>
                </a:moveTo>
                <a:lnTo>
                  <a:pt x="1450179" y="0"/>
                </a:lnTo>
                <a:lnTo>
                  <a:pt x="1450179" y="1123230"/>
                </a:lnTo>
                <a:lnTo>
                  <a:pt x="0" y="1123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4805465">
            <a:off x="9990128" y="-96736"/>
            <a:ext cx="1450179" cy="1123229"/>
          </a:xfrm>
          <a:custGeom>
            <a:avLst/>
            <a:gdLst/>
            <a:ahLst/>
            <a:cxnLst/>
            <a:rect r="r" b="b" t="t" l="l"/>
            <a:pathLst>
              <a:path h="1123229" w="1450179">
                <a:moveTo>
                  <a:pt x="0" y="0"/>
                </a:moveTo>
                <a:lnTo>
                  <a:pt x="1450178" y="0"/>
                </a:lnTo>
                <a:lnTo>
                  <a:pt x="1450178" y="1123230"/>
                </a:lnTo>
                <a:lnTo>
                  <a:pt x="0" y="1123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495722">
            <a:off x="7933780" y="8766567"/>
            <a:ext cx="1363510" cy="2392123"/>
          </a:xfrm>
          <a:custGeom>
            <a:avLst/>
            <a:gdLst/>
            <a:ahLst/>
            <a:cxnLst/>
            <a:rect r="r" b="b" t="t" l="l"/>
            <a:pathLst>
              <a:path h="2392123" w="1363510">
                <a:moveTo>
                  <a:pt x="0" y="0"/>
                </a:moveTo>
                <a:lnTo>
                  <a:pt x="1363510" y="0"/>
                </a:lnTo>
                <a:lnTo>
                  <a:pt x="1363510" y="2392123"/>
                </a:lnTo>
                <a:lnTo>
                  <a:pt x="0" y="2392123"/>
                </a:lnTo>
                <a:lnTo>
                  <a:pt x="0" y="0"/>
                </a:lnTo>
                <a:close/>
              </a:path>
            </a:pathLst>
          </a:custGeom>
          <a:blipFill>
            <a:blip r:embed="rId12"/>
            <a:stretch>
              <a:fillRect l="0" t="0" r="0" b="0"/>
            </a:stretch>
          </a:blipFill>
        </p:spPr>
      </p:sp>
      <p:sp>
        <p:nvSpPr>
          <p:cNvPr name="Freeform 10" id="10"/>
          <p:cNvSpPr/>
          <p:nvPr/>
        </p:nvSpPr>
        <p:spPr>
          <a:xfrm flipH="false" flipV="false" rot="0">
            <a:off x="15135206" y="901949"/>
            <a:ext cx="2124094" cy="1709896"/>
          </a:xfrm>
          <a:custGeom>
            <a:avLst/>
            <a:gdLst/>
            <a:ahLst/>
            <a:cxnLst/>
            <a:rect r="r" b="b" t="t" l="l"/>
            <a:pathLst>
              <a:path h="1709896" w="2124094">
                <a:moveTo>
                  <a:pt x="0" y="0"/>
                </a:moveTo>
                <a:lnTo>
                  <a:pt x="2124094" y="0"/>
                </a:lnTo>
                <a:lnTo>
                  <a:pt x="2124094" y="1709896"/>
                </a:lnTo>
                <a:lnTo>
                  <a:pt x="0" y="1709896"/>
                </a:lnTo>
                <a:lnTo>
                  <a:pt x="0" y="0"/>
                </a:lnTo>
                <a:close/>
              </a:path>
            </a:pathLst>
          </a:custGeom>
          <a:blipFill>
            <a:blip r:embed="rId13"/>
            <a:stretch>
              <a:fillRect l="0" t="0" r="0" b="0"/>
            </a:stretch>
          </a:blipFill>
        </p:spPr>
      </p:sp>
      <p:sp>
        <p:nvSpPr>
          <p:cNvPr name="Freeform 11" id="11"/>
          <p:cNvSpPr/>
          <p:nvPr/>
        </p:nvSpPr>
        <p:spPr>
          <a:xfrm flipH="false" flipV="false" rot="0">
            <a:off x="3865424" y="4549816"/>
            <a:ext cx="2253241" cy="3277441"/>
          </a:xfrm>
          <a:custGeom>
            <a:avLst/>
            <a:gdLst/>
            <a:ahLst/>
            <a:cxnLst/>
            <a:rect r="r" b="b" t="t" l="l"/>
            <a:pathLst>
              <a:path h="3277441" w="2253241">
                <a:moveTo>
                  <a:pt x="0" y="0"/>
                </a:moveTo>
                <a:lnTo>
                  <a:pt x="2253240" y="0"/>
                </a:lnTo>
                <a:lnTo>
                  <a:pt x="2253240" y="3277440"/>
                </a:lnTo>
                <a:lnTo>
                  <a:pt x="0" y="3277440"/>
                </a:lnTo>
                <a:lnTo>
                  <a:pt x="0" y="0"/>
                </a:lnTo>
                <a:close/>
              </a:path>
            </a:pathLst>
          </a:custGeom>
          <a:blipFill>
            <a:blip r:embed="rId14"/>
            <a:stretch>
              <a:fillRect l="0" t="0" r="0" b="0"/>
            </a:stretch>
          </a:blipFill>
        </p:spPr>
      </p:sp>
      <p:sp>
        <p:nvSpPr>
          <p:cNvPr name="TextBox 12" id="12"/>
          <p:cNvSpPr txBox="true"/>
          <p:nvPr/>
        </p:nvSpPr>
        <p:spPr>
          <a:xfrm rot="0">
            <a:off x="9144000" y="3763013"/>
            <a:ext cx="5493642" cy="4064243"/>
          </a:xfrm>
          <a:prstGeom prst="rect">
            <a:avLst/>
          </a:prstGeom>
        </p:spPr>
        <p:txBody>
          <a:bodyPr anchor="t" rtlCol="false" tIns="0" lIns="0" bIns="0" rIns="0">
            <a:spAutoFit/>
          </a:bodyPr>
          <a:lstStyle/>
          <a:p>
            <a:pPr algn="ctr">
              <a:lnSpc>
                <a:spcPts val="6461"/>
              </a:lnSpc>
            </a:pPr>
            <a:r>
              <a:rPr lang="en-US" sz="4615">
                <a:solidFill>
                  <a:srgbClr val="0F6D51"/>
                </a:solidFill>
                <a:latin typeface="Caveat Brush Italics"/>
              </a:rPr>
              <a:t>01 - Het patel</a:t>
            </a:r>
          </a:p>
          <a:p>
            <a:pPr algn="ctr">
              <a:lnSpc>
                <a:spcPts val="6461"/>
              </a:lnSpc>
            </a:pPr>
            <a:r>
              <a:rPr lang="en-US" sz="4615">
                <a:solidFill>
                  <a:srgbClr val="0F6D51"/>
                </a:solidFill>
                <a:latin typeface="Caveat Brush Italics"/>
              </a:rPr>
              <a:t>02 - Jay Parekh</a:t>
            </a:r>
          </a:p>
          <a:p>
            <a:pPr algn="ctr">
              <a:lnSpc>
                <a:spcPts val="6461"/>
              </a:lnSpc>
            </a:pPr>
            <a:r>
              <a:rPr lang="en-US" sz="4615">
                <a:solidFill>
                  <a:srgbClr val="0F6D51"/>
                </a:solidFill>
                <a:latin typeface="Caveat Brush Italics"/>
              </a:rPr>
              <a:t>03 - Sai Suraj</a:t>
            </a:r>
          </a:p>
          <a:p>
            <a:pPr algn="ctr">
              <a:lnSpc>
                <a:spcPts val="6461"/>
              </a:lnSpc>
            </a:pPr>
            <a:r>
              <a:rPr lang="en-US" sz="4615">
                <a:solidFill>
                  <a:srgbClr val="0F6D51"/>
                </a:solidFill>
                <a:latin typeface="Caveat Brush Italics"/>
              </a:rPr>
              <a:t>04 - Rohith Varma</a:t>
            </a:r>
          </a:p>
          <a:p>
            <a:pPr algn="ctr">
              <a:lnSpc>
                <a:spcPts val="6461"/>
              </a:lnSpc>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AF2E9"/>
        </a:solidFill>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1956237">
            <a:off x="6430502" y="1188540"/>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8147" y="4825378"/>
            <a:ext cx="8968810" cy="6569653"/>
          </a:xfrm>
          <a:custGeom>
            <a:avLst/>
            <a:gdLst/>
            <a:ahLst/>
            <a:cxnLst/>
            <a:rect r="r" b="b" t="t" l="l"/>
            <a:pathLst>
              <a:path h="6569653" w="8968810">
                <a:moveTo>
                  <a:pt x="0" y="0"/>
                </a:moveTo>
                <a:lnTo>
                  <a:pt x="8968810" y="0"/>
                </a:lnTo>
                <a:lnTo>
                  <a:pt x="8968810" y="6569653"/>
                </a:lnTo>
                <a:lnTo>
                  <a:pt x="0" y="6569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59061" y="3891845"/>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524913" y="5627084"/>
            <a:ext cx="6734387" cy="3796511"/>
          </a:xfrm>
          <a:custGeom>
            <a:avLst/>
            <a:gdLst/>
            <a:ahLst/>
            <a:cxnLst/>
            <a:rect r="r" b="b" t="t" l="l"/>
            <a:pathLst>
              <a:path h="3796511" w="6734387">
                <a:moveTo>
                  <a:pt x="0" y="0"/>
                </a:moveTo>
                <a:lnTo>
                  <a:pt x="6734387" y="0"/>
                </a:lnTo>
                <a:lnTo>
                  <a:pt x="6734387" y="3796510"/>
                </a:lnTo>
                <a:lnTo>
                  <a:pt x="0" y="3796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361750">
            <a:off x="9271094" y="8732694"/>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4805465">
            <a:off x="7863209" y="6372025"/>
            <a:ext cx="1450179" cy="1123229"/>
          </a:xfrm>
          <a:custGeom>
            <a:avLst/>
            <a:gdLst/>
            <a:ahLst/>
            <a:cxnLst/>
            <a:rect r="r" b="b" t="t" l="l"/>
            <a:pathLst>
              <a:path h="1123229" w="1450179">
                <a:moveTo>
                  <a:pt x="0" y="0"/>
                </a:moveTo>
                <a:lnTo>
                  <a:pt x="1450179" y="0"/>
                </a:lnTo>
                <a:lnTo>
                  <a:pt x="1450179" y="1123229"/>
                </a:lnTo>
                <a:lnTo>
                  <a:pt x="0" y="11232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83658" y="2004911"/>
            <a:ext cx="5768026" cy="7418683"/>
          </a:xfrm>
          <a:custGeom>
            <a:avLst/>
            <a:gdLst/>
            <a:ahLst/>
            <a:cxnLst/>
            <a:rect r="r" b="b" t="t" l="l"/>
            <a:pathLst>
              <a:path h="7418683" w="5768026">
                <a:moveTo>
                  <a:pt x="0" y="0"/>
                </a:moveTo>
                <a:lnTo>
                  <a:pt x="5768026" y="0"/>
                </a:lnTo>
                <a:lnTo>
                  <a:pt x="5768026" y="7418683"/>
                </a:lnTo>
                <a:lnTo>
                  <a:pt x="0" y="7418683"/>
                </a:lnTo>
                <a:lnTo>
                  <a:pt x="0" y="0"/>
                </a:lnTo>
                <a:close/>
              </a:path>
            </a:pathLst>
          </a:custGeom>
          <a:blipFill>
            <a:blip r:embed="rId14"/>
            <a:stretch>
              <a:fillRect l="0" t="0" r="0" b="0"/>
            </a:stretch>
          </a:blipFill>
        </p:spPr>
      </p:sp>
      <p:sp>
        <p:nvSpPr>
          <p:cNvPr name="TextBox 9" id="9"/>
          <p:cNvSpPr txBox="true"/>
          <p:nvPr/>
        </p:nvSpPr>
        <p:spPr>
          <a:xfrm rot="0">
            <a:off x="600820" y="587367"/>
            <a:ext cx="7854340" cy="674277"/>
          </a:xfrm>
          <a:prstGeom prst="rect">
            <a:avLst/>
          </a:prstGeom>
        </p:spPr>
        <p:txBody>
          <a:bodyPr anchor="t" rtlCol="false" tIns="0" lIns="0" bIns="0" rIns="0">
            <a:spAutoFit/>
          </a:bodyPr>
          <a:lstStyle/>
          <a:p>
            <a:pPr>
              <a:lnSpc>
                <a:spcPts val="5139"/>
              </a:lnSpc>
            </a:pPr>
            <a:r>
              <a:rPr lang="en-US" sz="4895">
                <a:solidFill>
                  <a:srgbClr val="FF9405"/>
                </a:solidFill>
                <a:latin typeface="Caveat Brush Bold"/>
              </a:rPr>
              <a:t>01 - WHAT IS IT?</a:t>
            </a:r>
          </a:p>
        </p:txBody>
      </p:sp>
      <p:sp>
        <p:nvSpPr>
          <p:cNvPr name="TextBox 10" id="10"/>
          <p:cNvSpPr txBox="true"/>
          <p:nvPr/>
        </p:nvSpPr>
        <p:spPr>
          <a:xfrm rot="0">
            <a:off x="8455160" y="855773"/>
            <a:ext cx="8267175" cy="5331188"/>
          </a:xfrm>
          <a:prstGeom prst="rect">
            <a:avLst/>
          </a:prstGeom>
        </p:spPr>
        <p:txBody>
          <a:bodyPr anchor="t" rtlCol="false" tIns="0" lIns="0" bIns="0" rIns="0">
            <a:spAutoFit/>
          </a:bodyPr>
          <a:lstStyle/>
          <a:p>
            <a:pPr algn="r">
              <a:lnSpc>
                <a:spcPts val="3829"/>
              </a:lnSpc>
            </a:pPr>
            <a:r>
              <a:rPr lang="en-US" sz="2735">
                <a:solidFill>
                  <a:srgbClr val="0F6D51"/>
                </a:solidFill>
                <a:latin typeface="Nunito Bold"/>
              </a:rPr>
              <a:t>Welcome to the Climate Care application – your digital companion in the journey towards a more sustainable future. Our platform is dedicated to those who are concerned about climate change and eager to make a positive impact. Through a blend of education, awareness, and action, we empower individuals and communities to become proactive environmental stewards. Let's dive into the features that make Climate Care a unique tool in the fight against climate change</a:t>
            </a:r>
          </a:p>
          <a:p>
            <a:pPr algn="r">
              <a:lnSpc>
                <a:spcPts val="382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1956237">
            <a:off x="361142" y="5598823"/>
            <a:ext cx="1720322" cy="1632742"/>
          </a:xfrm>
          <a:custGeom>
            <a:avLst/>
            <a:gdLst/>
            <a:ahLst/>
            <a:cxnLst/>
            <a:rect r="r" b="b" t="t" l="l"/>
            <a:pathLst>
              <a:path h="1632742" w="1720322">
                <a:moveTo>
                  <a:pt x="0" y="0"/>
                </a:moveTo>
                <a:lnTo>
                  <a:pt x="1720322" y="0"/>
                </a:lnTo>
                <a:lnTo>
                  <a:pt x="1720322" y="1632742"/>
                </a:lnTo>
                <a:lnTo>
                  <a:pt x="0" y="1632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52358" y="520692"/>
            <a:ext cx="1254252" cy="1251655"/>
          </a:xfrm>
          <a:custGeom>
            <a:avLst/>
            <a:gdLst/>
            <a:ahLst/>
            <a:cxnLst/>
            <a:rect r="r" b="b" t="t" l="l"/>
            <a:pathLst>
              <a:path h="1251655" w="1254252">
                <a:moveTo>
                  <a:pt x="0" y="0"/>
                </a:moveTo>
                <a:lnTo>
                  <a:pt x="1254252" y="0"/>
                </a:lnTo>
                <a:lnTo>
                  <a:pt x="1254252" y="1251655"/>
                </a:lnTo>
                <a:lnTo>
                  <a:pt x="0" y="1251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361750">
            <a:off x="1460269" y="8370156"/>
            <a:ext cx="2862470" cy="2514733"/>
          </a:xfrm>
          <a:custGeom>
            <a:avLst/>
            <a:gdLst/>
            <a:ahLst/>
            <a:cxnLst/>
            <a:rect r="r" b="b" t="t" l="l"/>
            <a:pathLst>
              <a:path h="2514733" w="2862470">
                <a:moveTo>
                  <a:pt x="0" y="0"/>
                </a:moveTo>
                <a:lnTo>
                  <a:pt x="2862470" y="0"/>
                </a:lnTo>
                <a:lnTo>
                  <a:pt x="2862470" y="2514733"/>
                </a:lnTo>
                <a:lnTo>
                  <a:pt x="0" y="25147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98530" y="1999177"/>
            <a:ext cx="10906136" cy="7988745"/>
          </a:xfrm>
          <a:custGeom>
            <a:avLst/>
            <a:gdLst/>
            <a:ahLst/>
            <a:cxnLst/>
            <a:rect r="r" b="b" t="t" l="l"/>
            <a:pathLst>
              <a:path h="7988745" w="10906136">
                <a:moveTo>
                  <a:pt x="0" y="0"/>
                </a:moveTo>
                <a:lnTo>
                  <a:pt x="10906136" y="0"/>
                </a:lnTo>
                <a:lnTo>
                  <a:pt x="10906136" y="7988744"/>
                </a:lnTo>
                <a:lnTo>
                  <a:pt x="0" y="79887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4805465">
            <a:off x="7576938" y="1140470"/>
            <a:ext cx="1450179" cy="1123229"/>
          </a:xfrm>
          <a:custGeom>
            <a:avLst/>
            <a:gdLst/>
            <a:ahLst/>
            <a:cxnLst/>
            <a:rect r="r" b="b" t="t" l="l"/>
            <a:pathLst>
              <a:path h="1123229" w="1450179">
                <a:moveTo>
                  <a:pt x="0" y="0"/>
                </a:moveTo>
                <a:lnTo>
                  <a:pt x="1450179" y="0"/>
                </a:lnTo>
                <a:lnTo>
                  <a:pt x="1450179" y="1123230"/>
                </a:lnTo>
                <a:lnTo>
                  <a:pt x="0" y="11232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594731" y="891168"/>
            <a:ext cx="7081327" cy="5381809"/>
          </a:xfrm>
          <a:custGeom>
            <a:avLst/>
            <a:gdLst/>
            <a:ahLst/>
            <a:cxnLst/>
            <a:rect r="r" b="b" t="t" l="l"/>
            <a:pathLst>
              <a:path h="5381809" w="7081327">
                <a:moveTo>
                  <a:pt x="0" y="0"/>
                </a:moveTo>
                <a:lnTo>
                  <a:pt x="7081327" y="0"/>
                </a:lnTo>
                <a:lnTo>
                  <a:pt x="7081327" y="5381809"/>
                </a:lnTo>
                <a:lnTo>
                  <a:pt x="0" y="5381809"/>
                </a:lnTo>
                <a:lnTo>
                  <a:pt x="0" y="0"/>
                </a:lnTo>
                <a:close/>
              </a:path>
            </a:pathLst>
          </a:custGeom>
          <a:blipFill>
            <a:blip r:embed="rId12"/>
            <a:stretch>
              <a:fillRect l="0" t="0" r="0" b="0"/>
            </a:stretch>
          </a:blipFill>
        </p:spPr>
      </p:sp>
      <p:sp>
        <p:nvSpPr>
          <p:cNvPr name="TextBox 8" id="8"/>
          <p:cNvSpPr txBox="true"/>
          <p:nvPr/>
        </p:nvSpPr>
        <p:spPr>
          <a:xfrm rot="0">
            <a:off x="2385800" y="2937328"/>
            <a:ext cx="8049378" cy="5644470"/>
          </a:xfrm>
          <a:prstGeom prst="rect">
            <a:avLst/>
          </a:prstGeom>
        </p:spPr>
        <p:txBody>
          <a:bodyPr anchor="t" rtlCol="false" tIns="0" lIns="0" bIns="0" rIns="0">
            <a:spAutoFit/>
          </a:bodyPr>
          <a:lstStyle/>
          <a:p>
            <a:pPr algn="ctr">
              <a:lnSpc>
                <a:spcPts val="8976"/>
              </a:lnSpc>
            </a:pPr>
            <a:r>
              <a:rPr lang="en-US" sz="7542">
                <a:solidFill>
                  <a:srgbClr val="EFBE54"/>
                </a:solidFill>
                <a:latin typeface="Caveat Brush Italics"/>
              </a:rPr>
              <a:t>React</a:t>
            </a:r>
          </a:p>
          <a:p>
            <a:pPr algn="ctr">
              <a:lnSpc>
                <a:spcPts val="8976"/>
              </a:lnSpc>
            </a:pPr>
            <a:r>
              <a:rPr lang="en-US" sz="7542">
                <a:solidFill>
                  <a:srgbClr val="EFBE54"/>
                </a:solidFill>
                <a:latin typeface="Caveat Brush Italics"/>
              </a:rPr>
              <a:t> Express JS</a:t>
            </a:r>
          </a:p>
          <a:p>
            <a:pPr algn="ctr">
              <a:lnSpc>
                <a:spcPts val="8976"/>
              </a:lnSpc>
            </a:pPr>
            <a:r>
              <a:rPr lang="en-US" sz="7542">
                <a:solidFill>
                  <a:srgbClr val="EFBE54"/>
                </a:solidFill>
                <a:latin typeface="Caveat Brush Italics"/>
              </a:rPr>
              <a:t> Material UI</a:t>
            </a:r>
          </a:p>
          <a:p>
            <a:pPr algn="ctr">
              <a:lnSpc>
                <a:spcPts val="8976"/>
              </a:lnSpc>
            </a:pPr>
            <a:r>
              <a:rPr lang="en-US" sz="7542">
                <a:solidFill>
                  <a:srgbClr val="EFBE54"/>
                </a:solidFill>
                <a:latin typeface="Caveat Brush Italics"/>
              </a:rPr>
              <a:t> NodeJS</a:t>
            </a:r>
          </a:p>
          <a:p>
            <a:pPr algn="ctr">
              <a:lnSpc>
                <a:spcPts val="8976"/>
              </a:lnSpc>
            </a:pPr>
            <a:r>
              <a:rPr lang="en-US" sz="7542">
                <a:solidFill>
                  <a:srgbClr val="EFBE54"/>
                </a:solidFill>
                <a:latin typeface="Caveat Brush Italics"/>
              </a:rPr>
              <a:t> Mongo DB</a:t>
            </a:r>
          </a:p>
        </p:txBody>
      </p:sp>
      <p:sp>
        <p:nvSpPr>
          <p:cNvPr name="TextBox 9" id="9"/>
          <p:cNvSpPr txBox="true"/>
          <p:nvPr/>
        </p:nvSpPr>
        <p:spPr>
          <a:xfrm rot="0">
            <a:off x="868345" y="587367"/>
            <a:ext cx="7854340" cy="674277"/>
          </a:xfrm>
          <a:prstGeom prst="rect">
            <a:avLst/>
          </a:prstGeom>
        </p:spPr>
        <p:txBody>
          <a:bodyPr anchor="t" rtlCol="false" tIns="0" lIns="0" bIns="0" rIns="0">
            <a:spAutoFit/>
          </a:bodyPr>
          <a:lstStyle/>
          <a:p>
            <a:pPr>
              <a:lnSpc>
                <a:spcPts val="5139"/>
              </a:lnSpc>
            </a:pPr>
            <a:r>
              <a:rPr lang="en-US" sz="4895">
                <a:solidFill>
                  <a:srgbClr val="FF9405"/>
                </a:solidFill>
                <a:latin typeface="Caveat Brush Bold"/>
              </a:rPr>
              <a:t>TECHNOLOGIES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TextBox 2" id="2"/>
          <p:cNvSpPr txBox="true"/>
          <p:nvPr/>
        </p:nvSpPr>
        <p:spPr>
          <a:xfrm rot="0">
            <a:off x="654998" y="941990"/>
            <a:ext cx="9738005" cy="823401"/>
          </a:xfrm>
          <a:prstGeom prst="rect">
            <a:avLst/>
          </a:prstGeom>
        </p:spPr>
        <p:txBody>
          <a:bodyPr anchor="t" rtlCol="false" tIns="0" lIns="0" bIns="0" rIns="0">
            <a:spAutoFit/>
          </a:bodyPr>
          <a:lstStyle/>
          <a:p>
            <a:pPr>
              <a:lnSpc>
                <a:spcPts val="6372"/>
              </a:lnSpc>
            </a:pPr>
            <a:r>
              <a:rPr lang="en-US" sz="6069">
                <a:solidFill>
                  <a:srgbClr val="FF9405"/>
                </a:solidFill>
                <a:latin typeface="Caveat Brush Bold"/>
              </a:rPr>
              <a:t>CARBON CALCULATOR</a:t>
            </a:r>
          </a:p>
        </p:txBody>
      </p:sp>
      <p:sp>
        <p:nvSpPr>
          <p:cNvPr name="Freeform 3" id="3"/>
          <p:cNvSpPr/>
          <p:nvPr/>
        </p:nvSpPr>
        <p:spPr>
          <a:xfrm flipH="false" flipV="false" rot="-2626598">
            <a:off x="9786635" y="-632191"/>
            <a:ext cx="1786029" cy="2597861"/>
          </a:xfrm>
          <a:custGeom>
            <a:avLst/>
            <a:gdLst/>
            <a:ahLst/>
            <a:cxnLst/>
            <a:rect r="r" b="b" t="t" l="l"/>
            <a:pathLst>
              <a:path h="2597861" w="1786029">
                <a:moveTo>
                  <a:pt x="0" y="0"/>
                </a:moveTo>
                <a:lnTo>
                  <a:pt x="1786029" y="0"/>
                </a:lnTo>
                <a:lnTo>
                  <a:pt x="1786029" y="2597861"/>
                </a:lnTo>
                <a:lnTo>
                  <a:pt x="0" y="2597861"/>
                </a:lnTo>
                <a:lnTo>
                  <a:pt x="0" y="0"/>
                </a:lnTo>
                <a:close/>
              </a:path>
            </a:pathLst>
          </a:custGeom>
          <a:blipFill>
            <a:blip r:embed="rId2"/>
            <a:stretch>
              <a:fillRect l="0" t="0" r="0" b="0"/>
            </a:stretch>
          </a:blipFill>
        </p:spPr>
      </p:sp>
      <p:sp>
        <p:nvSpPr>
          <p:cNvPr name="TextBox 4" id="4"/>
          <p:cNvSpPr txBox="true"/>
          <p:nvPr/>
        </p:nvSpPr>
        <p:spPr>
          <a:xfrm rot="0">
            <a:off x="0" y="2572749"/>
            <a:ext cx="18288000" cy="2617377"/>
          </a:xfrm>
          <a:prstGeom prst="rect">
            <a:avLst/>
          </a:prstGeom>
        </p:spPr>
        <p:txBody>
          <a:bodyPr anchor="t" rtlCol="false" tIns="0" lIns="0" bIns="0" rIns="0">
            <a:spAutoFit/>
          </a:bodyPr>
          <a:lstStyle/>
          <a:p>
            <a:pPr algn="ctr">
              <a:lnSpc>
                <a:spcPts val="5139"/>
              </a:lnSpc>
              <a:spcBef>
                <a:spcPct val="0"/>
              </a:spcBef>
            </a:pPr>
            <a:r>
              <a:rPr lang="en-US" sz="4895">
                <a:solidFill>
                  <a:srgbClr val="000000"/>
                </a:solidFill>
                <a:latin typeface="Caveat Brush Bold"/>
              </a:rPr>
              <a:t>UNDERSTANDING YOUR CARBON FOOTPRINT IS THE FIRST STEP TOWARDS REDUCING IT. OUR CARBON CALCULATOR ALLOWS USERS TO GAUGE THEIR PERSONAL IMPACT ON THE ENVIRONMENT BASED ON DAILY HABITS SUCH AS FOOD CONSUMPTION AND MODES OF TRANSPORTATION.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465563" y="2190000"/>
            <a:ext cx="13356874" cy="5907000"/>
          </a:xfrm>
          <a:custGeom>
            <a:avLst/>
            <a:gdLst/>
            <a:ahLst/>
            <a:cxnLst/>
            <a:rect r="r" b="b" t="t" l="l"/>
            <a:pathLst>
              <a:path h="5907000" w="13356874">
                <a:moveTo>
                  <a:pt x="0" y="0"/>
                </a:moveTo>
                <a:lnTo>
                  <a:pt x="13356874" y="0"/>
                </a:lnTo>
                <a:lnTo>
                  <a:pt x="13356874" y="5907000"/>
                </a:lnTo>
                <a:lnTo>
                  <a:pt x="0" y="590700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461320" y="2416996"/>
            <a:ext cx="13365360" cy="5453008"/>
          </a:xfrm>
          <a:custGeom>
            <a:avLst/>
            <a:gdLst/>
            <a:ahLst/>
            <a:cxnLst/>
            <a:rect r="r" b="b" t="t" l="l"/>
            <a:pathLst>
              <a:path h="5453008" w="13365360">
                <a:moveTo>
                  <a:pt x="0" y="0"/>
                </a:moveTo>
                <a:lnTo>
                  <a:pt x="13365360" y="0"/>
                </a:lnTo>
                <a:lnTo>
                  <a:pt x="13365360" y="5453008"/>
                </a:lnTo>
                <a:lnTo>
                  <a:pt x="0" y="545300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497328" y="2006996"/>
            <a:ext cx="13293344" cy="6273009"/>
          </a:xfrm>
          <a:custGeom>
            <a:avLst/>
            <a:gdLst/>
            <a:ahLst/>
            <a:cxnLst/>
            <a:rect r="r" b="b" t="t" l="l"/>
            <a:pathLst>
              <a:path h="6273009" w="13293344">
                <a:moveTo>
                  <a:pt x="0" y="0"/>
                </a:moveTo>
                <a:lnTo>
                  <a:pt x="13293344" y="0"/>
                </a:lnTo>
                <a:lnTo>
                  <a:pt x="13293344" y="6273008"/>
                </a:lnTo>
                <a:lnTo>
                  <a:pt x="0" y="6273008"/>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sp>
        <p:nvSpPr>
          <p:cNvPr name="Freeform 2" id="2"/>
          <p:cNvSpPr/>
          <p:nvPr/>
        </p:nvSpPr>
        <p:spPr>
          <a:xfrm flipH="false" flipV="false" rot="0">
            <a:off x="2494433" y="2097351"/>
            <a:ext cx="13299133" cy="6092298"/>
          </a:xfrm>
          <a:custGeom>
            <a:avLst/>
            <a:gdLst/>
            <a:ahLst/>
            <a:cxnLst/>
            <a:rect r="r" b="b" t="t" l="l"/>
            <a:pathLst>
              <a:path h="6092298" w="13299133">
                <a:moveTo>
                  <a:pt x="0" y="0"/>
                </a:moveTo>
                <a:lnTo>
                  <a:pt x="13299134" y="0"/>
                </a:lnTo>
                <a:lnTo>
                  <a:pt x="13299134" y="6092298"/>
                </a:lnTo>
                <a:lnTo>
                  <a:pt x="0" y="6092298"/>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DAGDMcP4fEQ</dc:identifier>
  <dcterms:modified xsi:type="dcterms:W3CDTF">2011-08-01T06:04:30Z</dcterms:modified>
  <cp:revision>1</cp:revision>
  <dc:title>Green and yellow Climate Change illustration presentation</dc:title>
</cp:coreProperties>
</file>